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9" r:id="rId5"/>
    <p:sldId id="258" r:id="rId6"/>
    <p:sldId id="260" r:id="rId7"/>
    <p:sldId id="262" r:id="rId8"/>
    <p:sldId id="261" r:id="rId9"/>
    <p:sldId id="257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4B4-17A2-1B58-3344-0BE2D6A6EC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51D8382-684C-672A-E956-9114CA89F5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F334218-A4CC-28E4-B97C-D20C597CA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0F7328-627D-56DD-BAC2-EC449868D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BCE20D-45E2-6829-71C3-A725BD3D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83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C5464-91B1-171D-3AD1-D9E15271E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9D8F620-23E7-C0DD-1DBF-BE6DAC817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173197-3D03-B5FA-4EE7-F5E2157DC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CBCAFE-28D3-5D80-EC80-687C07ADB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95D4F3-28B9-D0AF-E148-C44E43C98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465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47C7C65-700B-49C8-DA9A-0C16D2BAD3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2767C1-0C65-05E0-879F-AACBBBCD1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DA6C8A-C1BC-1E88-3481-16B94AEE2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6058D8-78B4-333D-8726-E5771445E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5BC1E2-8A59-721B-6DF9-D43A89F1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56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E492B-30B9-64BB-9BFF-C86249DCB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A14872-34DE-E749-FDE6-5B76E5EF5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3E10D-9461-1309-AB02-A9413FD3D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C033ADF-B2B7-046A-3F93-6F6EFB9C4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9F48CA-8884-1C50-5631-6E872D693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42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BA1471-CD70-6E14-2667-8330CA698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22760DE-88DE-AE3C-9CC7-E4550797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8FC78E-5360-3E63-DB29-1985B5696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89506D-0BF0-1D9D-E7C4-D78B5285C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238B31-C558-A18D-007A-43CF10B4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274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5552C-FC45-5E7A-145C-DFF7DA584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3DFB0F-00D2-2C49-3F58-AA03F42585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6998B43-A593-1859-9926-F921709219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BCBCB48-149C-5C23-7CCF-DABEE950A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ECB3A1-0060-B5BA-7292-9FB7DB333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CB005A-3DAD-0DC0-10DF-E094E0E70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1198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B9344-0EF1-0A35-AD2B-46187E0BF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ECD7AC-40D5-E874-D2CE-D567B14D54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765D9-321A-3682-5FBD-C34517FF9F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D5807FD-90EA-7C3C-8038-C3A3D26849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4BD5C29-C381-5F4C-8E62-1E66C7E6A2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DB83072-7ABD-385B-07A6-FF17869A8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72C8D0B-1F83-1DF2-8BA5-EDE4F004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1A962E-9CB6-4535-BA60-61008E3C5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781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12BA0-09A8-087F-01AC-75EC24F2B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4AE2B2B-13DC-F929-4C47-226F2458E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9E965E-7306-73EA-7B27-77622C89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B3B393F-3B2E-EB4E-4698-E0E7301BC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544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9BA211-9C2E-E3CD-F79E-73C52BB5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90435F-44FD-2044-32E5-D4123E355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91EC10-CA04-F75E-1945-3660CFD44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805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49638-9AEF-F8A5-0475-D06439169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44591F-2EBE-271F-2F13-4CEB89681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DB5C75-82F4-D797-6A77-EAAF84F22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741234-9617-C590-F861-973F99D42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ECD2B7-7DEF-7458-9440-D4E6CD5D5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BD6308-5821-597B-8C99-EAA9BBA71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515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BD4A0-0C62-279F-9ACE-1FCB68C0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1527937-9DCF-24AD-1A45-DBFC727824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A8CFFD9-8D4F-47E8-F270-BDB9A3AE1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BF2D0B-6C78-F8D6-6657-65F5E5C6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A37F471-8478-DAFC-B197-318E58938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8CCF0B-ED40-C3BD-226B-A100132E6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027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39B0B2-C41A-A1C0-7D3C-A70EC00D9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DD2322E-1592-5DA5-451F-74BFC4A4B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376AEA-8DA7-BA64-C48A-0258632273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F3E2B-920A-43E4-A4D1-003CF14B5E39}" type="datetimeFigureOut">
              <a:rPr lang="ru-RU" smtClean="0"/>
              <a:t>02.11.2023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3DE9F4-BB0E-55F3-A0E8-E98533052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E169DB-BD56-96FE-83C7-7645A27365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4DB1B-10DC-4B5B-8B60-04504F0868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1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446B46-AC10-FE97-F5A2-7CFDB67806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Техническое задание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A89A91-FBF6-9A5F-A90C-74257F7F75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643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E108C-273E-5457-4FB5-B1A68DD18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9A8D07B-8583-895B-42D8-600D2C0499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</p:spPr>
      </p:pic>
    </p:spTree>
    <p:extLst>
      <p:ext uri="{BB962C8B-B14F-4D97-AF65-F5344CB8AC3E}">
        <p14:creationId xmlns:p14="http://schemas.microsoft.com/office/powerpoint/2010/main" val="2596255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9A0AA7-5684-ABD7-32A6-EB4DDB19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B767697-E362-BCE0-B65D-34EF14CC4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</p:spPr>
      </p:pic>
    </p:spTree>
    <p:extLst>
      <p:ext uri="{BB962C8B-B14F-4D97-AF65-F5344CB8AC3E}">
        <p14:creationId xmlns:p14="http://schemas.microsoft.com/office/powerpoint/2010/main" val="2877180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980049-D4F1-6499-491C-4D4956279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B803144-9461-6596-64E9-B26A7A4F4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</p:spPr>
      </p:pic>
    </p:spTree>
    <p:extLst>
      <p:ext uri="{BB962C8B-B14F-4D97-AF65-F5344CB8AC3E}">
        <p14:creationId xmlns:p14="http://schemas.microsoft.com/office/powerpoint/2010/main" val="130352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572D55-BA4E-B0CD-0023-E0FD5E079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9C685D9-D840-7B69-8F66-1344E5ED02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</p:spPr>
      </p:pic>
    </p:spTree>
    <p:extLst>
      <p:ext uri="{BB962C8B-B14F-4D97-AF65-F5344CB8AC3E}">
        <p14:creationId xmlns:p14="http://schemas.microsoft.com/office/powerpoint/2010/main" val="952254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1FE0BF-F503-7F37-4CB0-6F5EB2FD8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5EA0625-F78D-9607-4145-7109D3082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</p:spPr>
      </p:pic>
    </p:spTree>
    <p:extLst>
      <p:ext uri="{BB962C8B-B14F-4D97-AF65-F5344CB8AC3E}">
        <p14:creationId xmlns:p14="http://schemas.microsoft.com/office/powerpoint/2010/main" val="2152008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54F1D5-0ECB-3447-7C7B-5D7821021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77FFF09-3133-93E4-CC34-4998BB7EC5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</p:spPr>
      </p:pic>
    </p:spTree>
    <p:extLst>
      <p:ext uri="{BB962C8B-B14F-4D97-AF65-F5344CB8AC3E}">
        <p14:creationId xmlns:p14="http://schemas.microsoft.com/office/powerpoint/2010/main" val="210930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123C4-8A23-1C77-2D3F-EE6E14670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61551CA-A21E-8FDB-2EE5-FD3B10225C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838" y="1825625"/>
            <a:ext cx="5816324" cy="4351338"/>
          </a:xfrm>
        </p:spPr>
      </p:pic>
    </p:spTree>
    <p:extLst>
      <p:ext uri="{BB962C8B-B14F-4D97-AF65-F5344CB8AC3E}">
        <p14:creationId xmlns:p14="http://schemas.microsoft.com/office/powerpoint/2010/main" val="3136957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EC4EA-9D94-E05F-F929-9CD7A34C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B2E5A20-49CC-B708-B3C5-B6B038409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228609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DC20C3-5429-0276-9EB6-B6DA927B8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D649CFA-89DF-5A82-3EBC-39A25595E8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539840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F37C33-96FF-3EFC-CF25-74FE50D2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63B415-E019-F1DF-0D40-1D0143689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3362767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18A399-C9B0-E8B9-AA3B-B25B7D696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BB677E0-6B68-68B1-DAD9-0CE71F8A9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1603563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EF4858-D92A-DCC4-809D-D5AC6A9EA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ADBFEFC-3839-5738-340C-7ACB79C2D1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1834324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D8DC5-9744-0B57-2DD6-FA7C3CA71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771FD1-CCAF-595F-B3BD-0678DC24A2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1899289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8B6AC-7B3D-A0DA-172F-934FA53F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CDF606E-5A68-743F-24A0-32C443E840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592638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627FE-D6B5-14E7-352A-DE113184E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A3D412-CF0C-C305-1D05-9C5A7625E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14" y="1825625"/>
            <a:ext cx="5819971" cy="4351338"/>
          </a:xfrm>
        </p:spPr>
      </p:pic>
    </p:spTree>
    <p:extLst>
      <p:ext uri="{BB962C8B-B14F-4D97-AF65-F5344CB8AC3E}">
        <p14:creationId xmlns:p14="http://schemas.microsoft.com/office/powerpoint/2010/main" val="6709945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2</Words>
  <Application>Microsoft Office PowerPoint</Application>
  <PresentationFormat>Широкоэкранный</PresentationFormat>
  <Paragraphs>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Техническое задание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Техническое задание</dc:title>
  <dc:creator>Sapargali Kambar</dc:creator>
  <cp:lastModifiedBy>Sapargali Kambar</cp:lastModifiedBy>
  <cp:revision>1</cp:revision>
  <dcterms:created xsi:type="dcterms:W3CDTF">2023-11-02T12:51:48Z</dcterms:created>
  <dcterms:modified xsi:type="dcterms:W3CDTF">2023-11-02T12:56:58Z</dcterms:modified>
</cp:coreProperties>
</file>